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600" b="1" u="sng" dirty="0">
                <a:solidFill>
                  <a:schemeClr val="bg1"/>
                </a:solidFill>
              </a:rPr>
              <a:t>LORD JESUS CHRIST TO WHOM SHALL WE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Jesus Christ,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the message of eternal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Christ had offered for all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sacrifice for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went into the holy place 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our entrance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offered his own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of our redemption.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body and his blood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now our food and drink.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77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JESUS CHRIST TO WHOM SHALL WE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2025-05-11T19:09:45Z</dcterms:modified>
</cp:coreProperties>
</file>