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841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600" b="1" u="sng" dirty="0">
                <a:solidFill>
                  <a:schemeClr val="bg1"/>
                </a:solidFill>
              </a:rPr>
              <a:t>LORD JESUS CHRIST TO WHOM SHALL WE GO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Jesus Christ, to whom shall we go?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the message of eternal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cup of blessing which we raise is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truly Christ’s own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bread we break in sacrifice,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body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Partaking in one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all become one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drinking of the cup,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Christ’s sacrifice we share.</a:t>
            </a:r>
          </a:p>
        </p:txBody>
      </p:sp>
    </p:spTree>
    <p:extLst>
      <p:ext uri="{BB962C8B-B14F-4D97-AF65-F5344CB8AC3E}">
        <p14:creationId xmlns:p14="http://schemas.microsoft.com/office/powerpoint/2010/main" val="2448974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77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JESUS CHRIST TO WHOM SHALL WE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2025-05-11T19:09:54Z</dcterms:modified>
</cp:coreProperties>
</file>