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50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600" b="1" u="sng" dirty="0">
                <a:solidFill>
                  <a:schemeClr val="bg1"/>
                </a:solidFill>
              </a:rPr>
              <a:t>LORD JESUS CHRIST TO WHOM SHALL WE GO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Jesus Christ, to whom shall we go?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the message of eternal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often as you eat this bread in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mem’ry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his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you drink this saving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Lord’s death you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let us celebrate the meal of Christ’s Passover,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death to risen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 he comes again!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7492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77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JESUS CHRIST TO WHOM SHALL WE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2025-05-11T19:10:11Z</dcterms:modified>
</cp:coreProperties>
</file>