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like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among you desires to be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be the servant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even the Son of Man came to serve,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give his life for the world.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MAKE ME LIKE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2025-05-11T19:12:26Z</dcterms:modified>
</cp:coreProperties>
</file>