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LORD TEACH US TO PRAY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Lord teach us to pray,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it’s been a long and cold December kind of day.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our hearts and hands all busy,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our private little wars,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stand and watch each other now,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 separate shores, we lose the way.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still get so distracted with the </a:t>
            </a:r>
            <a:r>
              <a:rPr lang="en-GB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color</a:t>
            </a: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of my skin,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still get so upset now, when I find that I don’t win,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meet so many strangers; I’m slow to take them </a:t>
            </a:r>
            <a:r>
              <a:rPr lang="en-GB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inm</a:t>
            </a:r>
            <a:endParaRPr lang="en-GB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I’ve got to find a way to really live.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105</Words>
  <Application>Microsoft Office PowerPoint</Application>
  <PresentationFormat>On-screen Show (4:3)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LORD TEACH US TO PRAY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570</cp:revision>
  <dcterms:modified xsi:type="dcterms:W3CDTF">2025-05-11T19:14:36Z</dcterms:modified>
</cp:coreProperties>
</file>