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54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TEACH US TO PRAY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teach us to pray,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been a long and cold December kind of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our hearts and hands all busy,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our private little wars,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stand and watch each other now,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separate shores, we lose the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yes, dear Lord, I’m scared to make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decisions on my 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scared to live by what is right, when I stand all alone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meet a challenge faithfully, when in my face it’s thrown, O rid me of this cowardice in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995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107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TEACH US TO PRAY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2025-05-11T19:14:41Z</dcterms:modified>
</cp:coreProperties>
</file>