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sing in your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share in your life; we share in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sing in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</p:spTree>
    <p:extLst>
      <p:ext uri="{BB962C8B-B14F-4D97-AF65-F5344CB8AC3E}">
        <p14:creationId xmlns:p14="http://schemas.microsoft.com/office/powerpoint/2010/main" val="29865356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WE TOUCH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2025-05-11T19:16:50Z</dcterms:modified>
</cp:coreProperties>
</file>