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1585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WE TOUCH YOU TODAY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give you our heart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give us your life; you give us your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give you 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die and to laugh and to cry,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love with all 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is to walk and to talk in your word,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to live is to sing in your love.</a:t>
            </a:r>
          </a:p>
        </p:txBody>
      </p:sp>
    </p:spTree>
    <p:extLst>
      <p:ext uri="{BB962C8B-B14F-4D97-AF65-F5344CB8AC3E}">
        <p14:creationId xmlns:p14="http://schemas.microsoft.com/office/powerpoint/2010/main" val="416116117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80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WE TOUCH YOU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2025-05-11T19:17:02Z</dcterms:modified>
</cp:coreProperties>
</file>