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9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we’ve touched you today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death; you give us your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llife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we’ve touched you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1627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WE TOUCH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2025-05-11T19:17:09Z</dcterms:modified>
</cp:coreProperties>
</file>