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strength, my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me in your sway.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presence,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on my way.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YOU ARE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2025-05-11T19:18:13Z</dcterms:modified>
</cp:coreProperties>
</file>