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93760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 YOU ARE MY EVERYTHING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you are my everything,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are my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bread you promise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 that has no end.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my way, my truth,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 me how to live.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Clear the storms that cloud my path,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me to forgive.</a:t>
            </a:r>
          </a:p>
        </p:txBody>
      </p:sp>
    </p:spTree>
    <p:extLst>
      <p:ext uri="{BB962C8B-B14F-4D97-AF65-F5344CB8AC3E}">
        <p14:creationId xmlns:p14="http://schemas.microsoft.com/office/powerpoint/2010/main" val="1536821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LORD YOU ARE MY EVERYTHING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2025-05-11T19:18:22Z</dcterms:modified>
</cp:coreProperties>
</file>