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228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 YOU ARE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are my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are my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bread you promise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that has no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my joy, my love,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me and stay.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your tender words of peace;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my heart today.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1321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YOU ARE MY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2025-05-11T19:18:29Z</dcterms:modified>
</cp:coreProperties>
</file>