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LOSE YOURSELF IN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new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will live, yes; you will live in my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Unless a grain of wheat falls into the ground,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remains but a grain of wheat;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if it falls and dies, then it bears much fruit,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it is with those who lose themselves in me.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LOSE YOURSELF IN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2025-05-11T19:19:30Z</dcterms:modified>
</cp:coreProperties>
</file>