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588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LOSE YOURSELF IN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 yourself in me and you will find yourself,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 yourself in me and you will find new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 yourself in me and you will find yourself,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will live, yes; you will live in my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foxes have their holes, birds a little nest, The Son of Man, no pillow for his 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Whoever loves his life or strives the world to gain,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only find that life was lived in vain.</a:t>
            </a:r>
          </a:p>
        </p:txBody>
      </p:sp>
    </p:spTree>
    <p:extLst>
      <p:ext uri="{BB962C8B-B14F-4D97-AF65-F5344CB8AC3E}">
        <p14:creationId xmlns:p14="http://schemas.microsoft.com/office/powerpoint/2010/main" val="28447253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95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LOSE YOURSELF IN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2025-05-11T19:19:37Z</dcterms:modified>
</cp:coreProperties>
</file>