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0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have died with him, we shall live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endure we’ll also reign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faithless we may be, faithful he’ll remain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how can Christ be false unto himself?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323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LOSE YOURSELF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2025-05-11T19:19:42Z</dcterms:modified>
</cp:coreProperties>
</file>