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LOVE CAME DOWN AT CHRISTMAS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came down at Christmas,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all lovely, love divine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was born at Christmas,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stars and angels gave the sign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shall be our token,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be yours and love be mine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to God and all men,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for you and me and mine.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LOVE CAME DOWN AT CHRISTMAS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2025-05-11T19:20:37Z</dcterms:modified>
</cp:coreProperties>
</file>