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RECEIPPT-TAGS:CHRISTMAS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765004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LOVE CAME DOWN AT CHRISTMAS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came down at Christmas,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all lovely, love divine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was born at Christmas,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stars and angels gave the sign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Worship we our Saviour,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from heaven, love divine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Worship we our Jesus,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by his light we can shine.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931730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56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LOVE CAME DOWN AT CHRISTMAS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571</cp:revision>
  <dcterms:modified xsi:type="dcterms:W3CDTF">2025-05-11T19:20:42Z</dcterms:modified>
</cp:coreProperties>
</file>