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IS HIS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his word, love is his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feasting with all, fasting alone.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Living and dying, rising again,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Love, only love is his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Richer than gold is the love of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 than splendour and wealth [2]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LOVE IS HIS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2025-05-11T19:22:23Z</dcterms:modified>
</cp:coreProperties>
</file>