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51082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LOVE IS HIS WORD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is his way, love is his mark,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sharing his last Passover feast,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 at his table host to the twelve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Love, only love is his mark.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Richer than gold is the love of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 than splendour and wealth [2]</a:t>
            </a:r>
          </a:p>
        </p:txBody>
      </p:sp>
    </p:spTree>
    <p:extLst>
      <p:ext uri="{BB962C8B-B14F-4D97-AF65-F5344CB8AC3E}">
        <p14:creationId xmlns:p14="http://schemas.microsoft.com/office/powerpoint/2010/main" val="1265060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57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LOVE IS HIS WORD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577</cp:revision>
  <dcterms:modified xsi:type="dcterms:W3CDTF">2025-05-11T19:22:30Z</dcterms:modified>
</cp:coreProperties>
</file>