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755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IS HIS WORD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his name, love is his law,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his commands, all who are his,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‘Love one another, I have loved you’,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Love, only love is His law.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Richer than gold is the love of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than splendour and wealth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04882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62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LOVE IS HIS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2025-05-11T19:22:45Z</dcterms:modified>
</cp:coreProperties>
</file>