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sinking deep in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the peaceful shore,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deeply stained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Sinking to rise no more;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master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Heard my despairing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waters lifted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safe am I.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LIFTED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2025-05-11T19:26:11Z</dcterms:modified>
</cp:coreProperties>
</file>