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78473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LOVE LIFTED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heart to him I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to him I’ll cling,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his blessed presence live,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 his praises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so mighty and so true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merits my soul’s best songs;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Faithful, loving service,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him belongs.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lifted me! Love lifted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nothing else could help, Love lifted me [2]</a:t>
            </a:r>
          </a:p>
        </p:txBody>
      </p:sp>
    </p:spTree>
    <p:extLst>
      <p:ext uri="{BB962C8B-B14F-4D97-AF65-F5344CB8AC3E}">
        <p14:creationId xmlns:p14="http://schemas.microsoft.com/office/powerpoint/2010/main" val="23960407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74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LIFTED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2025-05-11T19:26:18Z</dcterms:modified>
</cp:coreProperties>
</file>