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OF CHRIST URGES US 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full voice and a joyful shout,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name we will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thanks and praise enkindling,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message lives the same.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compels 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supports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love of Christ urges us on,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love of Christ urges us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of grace and mercy who has called and chosen us, Is glorified through justice, faith and love.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91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LOVE OF CHRIST URGES US 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2025-05-11T19:27:41Z</dcterms:modified>
</cp:coreProperties>
</file>