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RECEIPPT-TAGS:VINCENT PALLOTTI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8002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LOVE OF CHRIST URGES US ON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full voice and a joyful shout,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God’s name we will proclaim,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thanks and praise enkindling,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message lives the same.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love of Christ compels us,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love of Christ supports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love of Christ urges us on,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love of Christ urges us on.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us, not senses, riches, clothes, not any earthly good, But you alone in all things evermore.</a:t>
            </a:r>
          </a:p>
        </p:txBody>
      </p:sp>
    </p:spTree>
    <p:extLst>
      <p:ext uri="{BB962C8B-B14F-4D97-AF65-F5344CB8AC3E}">
        <p14:creationId xmlns:p14="http://schemas.microsoft.com/office/powerpoint/2010/main" val="150993379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92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LOVE OF CHRIST URGES US 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574</cp:revision>
  <dcterms:modified xsi:type="dcterms:W3CDTF">2025-05-11T19:27:56Z</dcterms:modified>
</cp:coreProperties>
</file>