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1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RECEIPPT-TAGS:VINCENT PALLOTTI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976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OF CHRIST URGES US 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full voice and a joyful shout,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name we will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thanks and praise enkindling,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message lives the same.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compels 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supports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urges us on,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love of Christ urges us 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 forth to reap the harvest now, co-heirs with Jesus Christ, We heal, we preach, we spread the news of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98785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95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LOVE OF CHRIST URGES US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2025-05-11T19:28:19Z</dcterms:modified>
</cp:coreProperties>
</file>