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010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35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proclaims the Lord,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sings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looks on me, he lifts me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gladness fills my days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nations now will share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gifts he has outpoured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little ones he has made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magnify the Lord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is for evermore!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 praise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strong right arm puts down the proud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raises lowly ones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fills the hungry with good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rich he sends away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promise made to Abraham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filled by him each day</a:t>
            </a:r>
          </a:p>
        </p:txBody>
      </p:sp>
    </p:spTree>
    <p:extLst>
      <p:ext uri="{BB962C8B-B14F-4D97-AF65-F5344CB8AC3E}">
        <p14:creationId xmlns:p14="http://schemas.microsoft.com/office/powerpoint/2010/main" val="104743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MAGNIFICAT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Magnificat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Magnificat, Praise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03897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126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MAGNIFICAT</vt:lpstr>
      <vt:lpstr>MAGNIFICAT</vt:lpstr>
      <vt:lpstr>MAGNIFICAT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2025-05-12T05:29:15Z</dcterms:modified>
</cp:coreProperties>
</file>