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MAGNIFICAT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deeds his arm has done, disclose his mighty power. The arrogant of heart he puts to rout.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tore imperial powers, brought kings down from their thrones. The humble he has lifted high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starving he has filled with good things from above; and empty-handed sent away the rich</a:t>
            </a:r>
          </a:p>
        </p:txBody>
      </p:sp>
    </p:spTree>
    <p:extLst>
      <p:ext uri="{BB962C8B-B14F-4D97-AF65-F5344CB8AC3E}">
        <p14:creationId xmlns:p14="http://schemas.microsoft.com/office/powerpoint/2010/main" val="41425094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77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MAGNIFICAT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2025-05-12T05:53:23Z</dcterms:modified>
</cp:coreProperties>
</file>