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38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MAIDEN MOTHER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me when the sunbeam bright,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Calls me with its golden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my walking thoughts may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Turned to Jesus and to thee.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my eyes are closed in sleep,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nights, my slumbers keep,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my latest thought to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love thy Son and thee.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43752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MAIDEN MOTHER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2025-05-12T06:05:42Z</dcterms:modified>
</cp:coreProperties>
</file>