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bring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in injury,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pardon,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doubt,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faith in you.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AN INSTRUMENT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2025-05-12T06:11:39Z</dcterms:modified>
</cp:coreProperties>
</file>