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RECEIPPT-TAGS:PEACE,COMMUNION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MAKE ME AN INSTRUMENT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me an instrument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your peace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there’s discouragement,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me bring hope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there is darkness,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me bring light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where there’s sadness,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me bring joy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42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MAKE ME AN INSTRUMENT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2025-05-12T06:11:29Z</dcterms:modified>
</cp:coreProperties>
</file>