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RECEIPPT-TAGS:PEACE,COMMUNION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2849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MAKE ME AN INSTRUMENT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me an instrument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your peace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in pardoning,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we are pardoned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in giving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we do receive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it’s in dying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we’re born to life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405356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42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MAKE ME AN INSTRUMENT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571</cp:revision>
  <dcterms:modified xsi:type="dcterms:W3CDTF">2025-05-12T06:12:03Z</dcterms:modified>
</cp:coreProperties>
</file>