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RECEIPPT-TAGS:COMMUNION,PEACE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MAKE ME A CHANNEL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channel of your peace.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is hatred let me bring your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is injury your pardon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where there’s doubt true faith 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Master grant that I may never seek,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much to be consoled as to console,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understood as to understand,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loved as to love with all my soul.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80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MAKE ME A CHANNEL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2025-05-12T06:07:53Z</dcterms:modified>
</cp:coreProperties>
</file>