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6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despair in life let me bring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Lord your shining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light, and where there’s sadness, ever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</p:spTree>
    <p:extLst>
      <p:ext uri="{BB962C8B-B14F-4D97-AF65-F5344CB8AC3E}">
        <p14:creationId xmlns:p14="http://schemas.microsoft.com/office/powerpoint/2010/main" val="174066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2025-05-12T06:08:01Z</dcterms:modified>
</cp:coreProperties>
</file>