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4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CHANNEL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channel of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 that we are pardoned,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giving to all men that we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dying that we’re born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eternal life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Master grant that I may never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much to be consoled as to console,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understood as to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loved as to love with all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97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2025-05-12T06:08:07Z</dcterms:modified>
</cp:coreProperties>
</file>