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SERVANT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humble and meek,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let me lift up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the prayer of my heart always be: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make me a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though you were in the form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the form of a slave.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accepted death even on a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God exalted your name.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MAKE ME A SERVANT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2025-05-12T06:08:54Z</dcterms:modified>
</cp:coreProperties>
</file>