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95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 SERVANT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humble and meek,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let me lift up those who are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the prayer of my heart always be: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servant, make me a servant,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 servant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 heal the sick, crippled and the blind,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back the sheep that stray.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 seek the lost and the weak make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justice feed the poor.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4936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88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MAKE ME A SERVANT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2025-05-12T06:09:10Z</dcterms:modified>
</cp:coreProperties>
</file>