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wonders you have worked,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joys I’ve had;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troubles,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have never been redoubled,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time, I entrust them to your care.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MANY THANKS TO YOU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2025-05-12T06:14:59Z</dcterms:modified>
</cp:coreProperties>
</file>