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34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MANY THANKS TO YOU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thanks to you Jesus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person I have met,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thanks for the help they brought,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thanks for every friendship, that has drawn me close to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time I have lost my way from you.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90741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52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MANY THANKS TO YOU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2025-05-12T06:15:25Z</dcterms:modified>
</cp:coreProperties>
</file>