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RECEIPPT-TAGS:ADVENT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MARANATHA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Maranatha, Maranatha, Maranatha,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Come, Lord Jesus, come!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Like a see without a shore,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divine is boundless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 is now and evermore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his love surrounds us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38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MARANATHA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573</cp:revision>
  <dcterms:modified xsi:type="dcterms:W3CDTF">2025-05-12T06:22:04Z</dcterms:modified>
</cp:coreProperties>
</file>