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2684975-72D5-B3C7-8C7C-02956D5C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8E5782B-3122-E44C-2420-ACDBA9BA4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4428AA4-3C1A-F119-610C-7EA81E10D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9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587EA22-BD81-CDC9-43DA-B1CE131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81336F0-4765-3488-B390-FD0232DC6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9CDD87-E9DF-E95C-95A8-20B08A96D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visions, all our dreams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but ghostly shadows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radiant clarity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 at life’s close.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CCB54DF-0F9D-DEC2-D1FB-5BC1E3D0EE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255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2025-05-12T06:22:22Z</dcterms:modified>
</cp:coreProperties>
</file>