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MARANATHA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Maranatha, Maranatha, Maranatha,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Death, where is your victory?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Death, where is your sting?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Closer that the air we breathe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our risen King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1558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MARANATHA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2025-05-12T06:23:01Z</dcterms:modified>
</cp:coreProperties>
</file>