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RECEIPPT-TAGS:ADVENT,MARY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MARY SAID YES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“O maiden will you be the mother of the Saviour?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God has chosen you to give the world his Son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power will be your shield, his Spirit come upon you”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Mary bowed and said: “God’s will be done!”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Mary said: Yes (3)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she knew that it was the will of God.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MARY SAID YES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2025-05-13T14:56:54Z</dcterms:modified>
</cp:coreProperties>
</file>