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RECEIPPT-TAGS:ADVENT,MARY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24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“No cradle will be his, but just a simple manger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helpless little babe, from Herod’s wrath he’ll run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 foreign land, long years he’ll have to linger.”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</p:spTree>
    <p:extLst>
      <p:ext uri="{BB962C8B-B14F-4D97-AF65-F5344CB8AC3E}">
        <p14:creationId xmlns:p14="http://schemas.microsoft.com/office/powerpoint/2010/main" val="36823353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MARY SAID 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2025-05-13T14:56:40Z</dcterms:modified>
</cp:coreProperties>
</file>