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RECEIPPT-TAGS:ADVENT,MARY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0001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MARY SAID YES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“And soon the day will come when enemies will round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nail him to the tree, your sinless spotless 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price of mankind’s ransom will heavy fall upon Him.”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Mary bowed and said: “God’s will be done!”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Mary said: Yes (3)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she knew that it was the will of God.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48380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75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MARY SAID YES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2025-05-13T14:57:08Z</dcterms:modified>
</cp:coreProperties>
</file>