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RECEIPPT-TAGS:FUNERAL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ANGELS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angels go with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home of God’s glory.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saints’ bid you welcome,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land of the living.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Lord, all you nations,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Lord, all you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witnessed his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faithful forever.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MAY THE ANGELS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2025-05-12T06:31:01Z</dcterms:modified>
</cp:coreProperties>
</file>