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RECEIPPT-TAGS:FUNERAL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08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ANGELS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angels go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home of God’s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saints’ bid you welcome,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land of the living.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Father, who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Son, who redeemed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life-giving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one God through all ages!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817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THE ANGELS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2025-05-12T06:31:08Z</dcterms:modified>
</cp:coreProperties>
</file>