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Blessed be the toil of hands,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shall bear fruit,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gladness shall you work.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2025-05-12T06:34:11Z</dcterms:modified>
</cp:coreProperties>
</file>