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RECEIPPT-TAGS:NUPTIAL,PSALM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932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THE GOD OF ISRAEL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God of Israel join you in 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joy and in sorrow, the Lord is your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good fortune in your home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shall you be blest,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wife shall be like a fruitful wine.</a:t>
            </a:r>
          </a:p>
        </p:txBody>
      </p:sp>
    </p:spTree>
    <p:extLst>
      <p:ext uri="{BB962C8B-B14F-4D97-AF65-F5344CB8AC3E}">
        <p14:creationId xmlns:p14="http://schemas.microsoft.com/office/powerpoint/2010/main" val="36425847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52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MAY THE GOD OF ISRAEL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2025-05-12T06:34:35Z</dcterms:modified>
</cp:coreProperties>
</file>