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RECEIPPT-TAGS:NUPTIAL,PSALM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4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you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shall be the ones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serve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shall prevail throughout their life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47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GOD OF ISRAEL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2025-05-12T06:36:02Z</dcterms:modified>
</cp:coreProperties>
</file>