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RECEIPPT-TAGS:NUPTIAL,PSALM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71408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MAY THE GOD OF ISRAEL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God of Israel join you in 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joy and in sorrow, the Lord is your way.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the Lord who dwells on high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give joy to you,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may he protect you all your life.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44792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53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MAY THE GOD OF ISRAEL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573</cp:revision>
  <dcterms:modified xsi:type="dcterms:W3CDTF">2025-05-12T06:36:26Z</dcterms:modified>
</cp:coreProperties>
</file>